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339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5"/>
  </p:normalViewPr>
  <p:slideViewPr>
    <p:cSldViewPr snapToGrid="0" snapToObjects="1">
      <p:cViewPr>
        <p:scale>
          <a:sx n="156" d="100"/>
          <a:sy n="156" d="100"/>
        </p:scale>
        <p:origin x="1480" y="-50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7A8F-81A7-3F4C-81C0-402B1BA85DDB}" type="datetimeFigureOut">
              <a:rPr lang="it-IT" smtClean="0"/>
              <a:t>18/11/19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5ED13-5722-214B-A293-D744596B00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5601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7A8F-81A7-3F4C-81C0-402B1BA85DDB}" type="datetimeFigureOut">
              <a:rPr lang="it-IT" smtClean="0"/>
              <a:t>18/11/19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5ED13-5722-214B-A293-D744596B00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5041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7A8F-81A7-3F4C-81C0-402B1BA85DDB}" type="datetimeFigureOut">
              <a:rPr lang="it-IT" smtClean="0"/>
              <a:t>18/11/19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5ED13-5722-214B-A293-D744596B00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8289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7A8F-81A7-3F4C-81C0-402B1BA85DDB}" type="datetimeFigureOut">
              <a:rPr lang="it-IT" smtClean="0"/>
              <a:t>18/11/19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5ED13-5722-214B-A293-D744596B00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2659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7A8F-81A7-3F4C-81C0-402B1BA85DDB}" type="datetimeFigureOut">
              <a:rPr lang="it-IT" smtClean="0"/>
              <a:t>18/11/19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5ED13-5722-214B-A293-D744596B00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3326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7A8F-81A7-3F4C-81C0-402B1BA85DDB}" type="datetimeFigureOut">
              <a:rPr lang="it-IT" smtClean="0"/>
              <a:t>18/11/19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5ED13-5722-214B-A293-D744596B00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54962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7A8F-81A7-3F4C-81C0-402B1BA85DDB}" type="datetimeFigureOut">
              <a:rPr lang="it-IT" smtClean="0"/>
              <a:t>18/11/19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5ED13-5722-214B-A293-D744596B00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00870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7A8F-81A7-3F4C-81C0-402B1BA85DDB}" type="datetimeFigureOut">
              <a:rPr lang="it-IT" smtClean="0"/>
              <a:t>18/11/19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5ED13-5722-214B-A293-D744596B00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8403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7A8F-81A7-3F4C-81C0-402B1BA85DDB}" type="datetimeFigureOut">
              <a:rPr lang="it-IT" smtClean="0"/>
              <a:t>18/11/19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5ED13-5722-214B-A293-D744596B00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9583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7A8F-81A7-3F4C-81C0-402B1BA85DDB}" type="datetimeFigureOut">
              <a:rPr lang="it-IT" smtClean="0"/>
              <a:t>18/11/19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5ED13-5722-214B-A293-D744596B00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53759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7A8F-81A7-3F4C-81C0-402B1BA85DDB}" type="datetimeFigureOut">
              <a:rPr lang="it-IT" smtClean="0"/>
              <a:t>18/11/19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5ED13-5722-214B-A293-D744596B00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1727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B7A8F-81A7-3F4C-81C0-402B1BA85DDB}" type="datetimeFigureOut">
              <a:rPr lang="it-IT" smtClean="0"/>
              <a:t>18/11/19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5ED13-5722-214B-A293-D744596B00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2108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  <p:sldLayoutId id="2147484347" r:id="rId8"/>
    <p:sldLayoutId id="2147484348" r:id="rId9"/>
    <p:sldLayoutId id="2147484349" r:id="rId10"/>
    <p:sldLayoutId id="214748435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giulia.vecchiotti@guest.univaq.it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4000"/>
            <a:lum/>
          </a:blip>
          <a:srcRect/>
          <a:stretch>
            <a:fillRect l="-46000" r="-4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CA33DF72-4B43-7B48-B9D7-E233931D2F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9359" y="246314"/>
            <a:ext cx="4184561" cy="1007187"/>
          </a:xfrm>
        </p:spPr>
        <p:txBody>
          <a:bodyPr>
            <a:normAutofit/>
          </a:bodyPr>
          <a:lstStyle/>
          <a:p>
            <a:r>
              <a:rPr lang="it-IT" sz="1652" b="1" dirty="0"/>
              <a:t>Università degli Studi dell’Aquila</a:t>
            </a:r>
          </a:p>
          <a:p>
            <a:r>
              <a:rPr lang="it-IT" sz="1578" b="1" dirty="0"/>
              <a:t> </a:t>
            </a:r>
            <a:r>
              <a:rPr lang="it-IT" sz="1201" b="1" dirty="0"/>
              <a:t>Settore Cittadinanza Studentesca, Orientamento e </a:t>
            </a:r>
            <a:r>
              <a:rPr lang="it-IT" sz="1201" b="1" dirty="0" err="1"/>
              <a:t>Placement</a:t>
            </a:r>
            <a:endParaRPr lang="it-IT" sz="1277" b="1" dirty="0"/>
          </a:p>
          <a:p>
            <a:r>
              <a:rPr lang="it-IT" sz="1126" b="1" dirty="0"/>
              <a:t>INIZIATIVE CULTURALI E DI INTEGRAZIONE DELLA DIDATTICA 2019</a:t>
            </a:r>
            <a:endParaRPr lang="it-IT" sz="827" dirty="0"/>
          </a:p>
          <a:p>
            <a:endParaRPr lang="it-IT" sz="1201" dirty="0"/>
          </a:p>
        </p:txBody>
      </p:sp>
      <p:pic>
        <p:nvPicPr>
          <p:cNvPr id="4" name="Immagine 3" descr="Uni Aquila">
            <a:extLst>
              <a:ext uri="{FF2B5EF4-FFF2-40B4-BE49-F238E27FC236}">
                <a16:creationId xmlns:a16="http://schemas.microsoft.com/office/drawing/2014/main" id="{B07CC50C-27C7-9348-B525-6DC916D5E910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02" r="21040" b="1"/>
          <a:stretch/>
        </p:blipFill>
        <p:spPr bwMode="auto">
          <a:xfrm>
            <a:off x="161668" y="0"/>
            <a:ext cx="749435" cy="866358"/>
          </a:xfrm>
          <a:prstGeom prst="rect">
            <a:avLst/>
          </a:prstGeom>
          <a:noFill/>
          <a:ln w="12700">
            <a:noFill/>
          </a:ln>
        </p:spPr>
      </p:pic>
      <p:pic>
        <p:nvPicPr>
          <p:cNvPr id="17" name="Immagine 16" descr="Logo colore-mini_1">
            <a:extLst>
              <a:ext uri="{FF2B5EF4-FFF2-40B4-BE49-F238E27FC236}">
                <a16:creationId xmlns:a16="http://schemas.microsoft.com/office/drawing/2014/main" id="{D8A44E38-6918-F64D-B67D-7F822016ED3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431" y="0"/>
            <a:ext cx="626117" cy="63231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5389F33B-37BC-6D40-94A8-0EC2E50E5B92}"/>
              </a:ext>
            </a:extLst>
          </p:cNvPr>
          <p:cNvSpPr/>
          <p:nvPr/>
        </p:nvSpPr>
        <p:spPr>
          <a:xfrm>
            <a:off x="3075103" y="3496816"/>
            <a:ext cx="2057885" cy="1071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1590" dirty="0"/>
          </a:p>
          <a:p>
            <a:endParaRPr lang="it-IT" sz="1590" dirty="0"/>
          </a:p>
          <a:p>
            <a:endParaRPr lang="it-IT" sz="1590" dirty="0"/>
          </a:p>
          <a:p>
            <a:endParaRPr lang="it-IT" sz="1590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817DB0DA-5E14-1C40-9FEF-3AC7B26F8523}"/>
              </a:ext>
            </a:extLst>
          </p:cNvPr>
          <p:cNvSpPr/>
          <p:nvPr/>
        </p:nvSpPr>
        <p:spPr>
          <a:xfrm>
            <a:off x="5313920" y="797414"/>
            <a:ext cx="1611642" cy="456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788" dirty="0"/>
              <a:t>Dipartimento Medicina Clinica, Sanità Pubblica, Scienze della Vita e dell’Ambiente 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ECD9F9B9-442E-FE41-B577-50FE56780732}"/>
              </a:ext>
            </a:extLst>
          </p:cNvPr>
          <p:cNvSpPr/>
          <p:nvPr/>
        </p:nvSpPr>
        <p:spPr>
          <a:xfrm>
            <a:off x="161668" y="1279340"/>
            <a:ext cx="6485724" cy="1814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Seminari di aggiornamento su Nano e Microplastiche nell’ambiente: effetti </a:t>
            </a:r>
            <a:r>
              <a:rPr lang="it-IT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in vivo </a:t>
            </a: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in vitro </a:t>
            </a: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cosa sappiamo e quanto ci dobbiamo preoccupare</a:t>
            </a:r>
            <a:br>
              <a:rPr lang="it-IT" sz="1590" dirty="0"/>
            </a:br>
            <a:endParaRPr lang="it-IT" sz="159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7AF5B530-8C6D-7947-991B-4B2150256BB6}"/>
              </a:ext>
            </a:extLst>
          </p:cNvPr>
          <p:cNvSpPr/>
          <p:nvPr/>
        </p:nvSpPr>
        <p:spPr>
          <a:xfrm>
            <a:off x="0" y="8766456"/>
            <a:ext cx="6376548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i="1" dirty="0">
                <a:latin typeface="Arial" panose="020B0604020202020204" pitchFamily="34" charset="0"/>
                <a:cs typeface="Arial" panose="020B0604020202020204" pitchFamily="34" charset="0"/>
              </a:rPr>
              <a:t>Proposta e coordinamento scientifico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:  </a:t>
            </a:r>
            <a:b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Prof.ssa Anna M G Poma, Dipartimento MESVA email: </a:t>
            </a:r>
            <a:r>
              <a:rPr lang="it-IT" sz="1200" u="sng" dirty="0" err="1">
                <a:latin typeface="Arial" panose="020B0604020202020204" pitchFamily="34" charset="0"/>
                <a:cs typeface="Arial" panose="020B0604020202020204" pitchFamily="34" charset="0"/>
              </a:rPr>
              <a:t>annamariagiuseppina.poma@univaq.it</a:t>
            </a:r>
            <a:r>
              <a:rPr lang="it-IT" sz="1200" u="sng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b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2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Informazioni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sz="1200" dirty="0">
                <a:solidFill>
                  <a:srgbClr val="181817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Dott.ssa Giulia Vecchiotti, Dott. Massimo </a:t>
            </a:r>
            <a:r>
              <a:rPr lang="it-IT" sz="1200" dirty="0" err="1">
                <a:solidFill>
                  <a:srgbClr val="181817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Aloisi</a:t>
            </a:r>
            <a:r>
              <a:rPr lang="it-IT" sz="1200" dirty="0">
                <a:solidFill>
                  <a:srgbClr val="181817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Dipartimento MESVA, Laboratorio di Genetica e Mutagenesi Ambientale </a:t>
            </a:r>
          </a:p>
          <a:p>
            <a:pPr algn="ctr"/>
            <a:r>
              <a:rPr lang="it-IT" sz="1200" dirty="0">
                <a:solidFill>
                  <a:srgbClr val="181817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email: </a:t>
            </a:r>
            <a:r>
              <a:rPr lang="it-IT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giulia.vecchiotti@guest.univaq.it</a:t>
            </a:r>
            <a:r>
              <a:rPr lang="it-IT" sz="1200" dirty="0">
                <a:solidFill>
                  <a:srgbClr val="181817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it-IT" sz="1200" u="sng" dirty="0" err="1">
                <a:solidFill>
                  <a:srgbClr val="181817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massimo.aloisi@student.univaq.it</a:t>
            </a:r>
            <a:r>
              <a:rPr lang="it-IT" sz="1200" u="sng" dirty="0">
                <a:solidFill>
                  <a:srgbClr val="181817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814CFB34-A6F8-9A48-8FA4-A96DBF3316FD}"/>
              </a:ext>
            </a:extLst>
          </p:cNvPr>
          <p:cNvSpPr/>
          <p:nvPr/>
        </p:nvSpPr>
        <p:spPr>
          <a:xfrm>
            <a:off x="227727" y="2918626"/>
            <a:ext cx="648572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1400" b="1" dirty="0">
                <a:solidFill>
                  <a:prstClr val="black"/>
                </a:solidFill>
              </a:rPr>
              <a:t>CALENDARIO</a:t>
            </a:r>
          </a:p>
          <a:p>
            <a:pPr lvl="0"/>
            <a:endParaRPr lang="it-IT" sz="1600" b="1" dirty="0">
              <a:solidFill>
                <a:prstClr val="black"/>
              </a:solidFill>
            </a:endParaRPr>
          </a:p>
          <a:p>
            <a:pPr lvl="0"/>
            <a:r>
              <a:rPr lang="it-IT" sz="1200" b="1" dirty="0">
                <a:solidFill>
                  <a:srgbClr val="181817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 novembre 2019 aula D2.31 Blocco 11/A 11.30-13.30:</a:t>
            </a:r>
          </a:p>
          <a:p>
            <a:pPr marL="214524" indent="-214524"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rgbClr val="181817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Prof.ssa Anna M G Poma Università dell’Aquila Dipartimento di Medicina Clinica Sanità Pubblica Scienze della Vita e dell’Ambiente</a:t>
            </a:r>
          </a:p>
          <a:p>
            <a:r>
              <a:rPr lang="it-IT" sz="1200" dirty="0">
                <a:solidFill>
                  <a:srgbClr val="181817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it-IT" sz="1200" i="1" dirty="0">
                <a:solidFill>
                  <a:srgbClr val="181817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Introduzione ai seminari: </a:t>
            </a:r>
            <a:r>
              <a:rPr lang="en-US" sz="1200" i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en-US" sz="1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acro, micro e </a:t>
            </a:r>
            <a:r>
              <a:rPr lang="en-US" sz="12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nanoparticelle</a:t>
            </a:r>
            <a:r>
              <a:rPr lang="en-US" sz="1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12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plastica</a:t>
            </a:r>
            <a:r>
              <a:rPr lang="en-US" sz="1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12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effetti</a:t>
            </a:r>
            <a:r>
              <a:rPr lang="en-US" sz="1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vivo e in vitro</a:t>
            </a:r>
          </a:p>
          <a:p>
            <a:endParaRPr lang="en-US" sz="12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524" indent="-214524"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rgbClr val="181817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Prof. Mauro Bologna Università dell’Aquila Dipartimento di Medicina Clinica Sanità Pubblica Scienze della Vita e dell’Ambiente</a:t>
            </a:r>
          </a:p>
          <a:p>
            <a:r>
              <a:rPr lang="it-IT" sz="1200" i="1" dirty="0">
                <a:solidFill>
                  <a:srgbClr val="181817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Microplastiche come fonte di perturbatori endocrini.</a:t>
            </a:r>
            <a:r>
              <a:rPr lang="it-IT" sz="1200" dirty="0">
                <a:solidFill>
                  <a:srgbClr val="181817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it-IT" sz="1200" dirty="0">
              <a:solidFill>
                <a:srgbClr val="181817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it-IT" sz="1200" b="1" dirty="0">
                <a:solidFill>
                  <a:srgbClr val="181817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 dicembre 2019 aula </a:t>
            </a: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D1.17 piano terra Blocco 11/A  </a:t>
            </a:r>
            <a:r>
              <a:rPr lang="it-IT" sz="1200" b="1" dirty="0">
                <a:solidFill>
                  <a:srgbClr val="181817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11.30-13.30</a:t>
            </a:r>
          </a:p>
          <a:p>
            <a:pPr marL="214574" indent="-214574"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Dott. Pierpaolo Piccone ARTA Abruzzo  Distretto Provinciale di Teramo, Dott. Massimo Petrini e Dott.ssa Alessandra </a:t>
            </a:r>
            <a:r>
              <a:rPr lang="it-IT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Arizzi</a:t>
            </a:r>
            <a:r>
              <a:rPr lang="it-IT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Novelli  ARTA Abruzzo Distretto Provinciale di Pescara, </a:t>
            </a:r>
          </a:p>
          <a:p>
            <a:r>
              <a:rPr lang="it-IT" sz="1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Microplastiche in ambiente marino: le attività svolte da ARTA Abruzzo. </a:t>
            </a:r>
          </a:p>
          <a:p>
            <a:endParaRPr lang="it-IT" sz="1200" i="1" dirty="0">
              <a:solidFill>
                <a:srgbClr val="181817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gennaio 2020 aula </a:t>
            </a:r>
            <a:r>
              <a:rPr lang="it-IT" sz="1200" b="1" dirty="0">
                <a:solidFill>
                  <a:srgbClr val="181817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D2.31 Blocco 11/A </a:t>
            </a:r>
            <a:r>
              <a:rPr lang="it-IT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11.30-13.30</a:t>
            </a:r>
          </a:p>
          <a:p>
            <a:pPr marL="214574" indent="-214574"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Piero Di Carlo Università «G. D’Annunzio» Chieti Pescara, 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Dipartimento di Scienze Psicologiche, della Salute e del Territorio </a:t>
            </a:r>
          </a:p>
          <a:p>
            <a:r>
              <a:rPr lang="it-IT" sz="1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Micro e </a:t>
            </a:r>
            <a:r>
              <a:rPr lang="it-IT" sz="12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nanoplastiche</a:t>
            </a:r>
            <a:r>
              <a:rPr lang="it-IT" sz="1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nel sistema terra con un focus su quelle in atmosfera</a:t>
            </a:r>
            <a:r>
              <a:rPr lang="it-IT" sz="1200" i="1" dirty="0">
                <a:solidFill>
                  <a:prstClr val="black"/>
                </a:solidFill>
              </a:rPr>
              <a:t>.</a:t>
            </a:r>
          </a:p>
          <a:p>
            <a:endParaRPr lang="it-IT" sz="1200" i="1" dirty="0">
              <a:solidFill>
                <a:prstClr val="black"/>
              </a:solidFill>
            </a:endParaRPr>
          </a:p>
          <a:p>
            <a:r>
              <a:rPr lang="it-IT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gennaio 2020 aula magna blocco 0 16.30-18.30</a:t>
            </a:r>
            <a:endParaRPr lang="it-IT" sz="1200" b="1" dirty="0">
              <a:solidFill>
                <a:srgbClr val="181817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rgbClr val="181817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Dott.ssa Giulia Vecchiotti, Dott. Massimo </a:t>
            </a:r>
            <a:r>
              <a:rPr lang="it-IT" sz="1200" dirty="0" err="1">
                <a:solidFill>
                  <a:srgbClr val="181817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Aloisi</a:t>
            </a:r>
            <a:r>
              <a:rPr lang="it-IT" sz="1200" dirty="0">
                <a:solidFill>
                  <a:srgbClr val="181817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Prof.ssa Anna M G Poma Università dell’Aquila Dipartimento di Medicina Clinica Sanità Pubblica Scienze della Vita e dell’Ambiente, </a:t>
            </a:r>
            <a:r>
              <a:rPr lang="it-IT" sz="1200" dirty="0">
                <a:solidFill>
                  <a:srgbClr val="181817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Laboratorio di Genetica e Mutagenesi Ambientale </a:t>
            </a:r>
            <a:endParaRPr lang="it-IT" sz="1200" dirty="0">
              <a:solidFill>
                <a:srgbClr val="181817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200" i="1" dirty="0">
                <a:solidFill>
                  <a:srgbClr val="181817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Cito e </a:t>
            </a:r>
            <a:r>
              <a:rPr lang="it-IT" sz="1200" i="1" dirty="0" err="1">
                <a:solidFill>
                  <a:srgbClr val="181817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genotossicità</a:t>
            </a:r>
            <a:r>
              <a:rPr lang="it-IT" sz="1200" i="1" dirty="0">
                <a:solidFill>
                  <a:srgbClr val="181817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it-IT" sz="1200" i="1" dirty="0" err="1">
                <a:solidFill>
                  <a:srgbClr val="181817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nanoparticelle</a:t>
            </a:r>
            <a:r>
              <a:rPr lang="it-IT" sz="1200" i="1" dirty="0">
                <a:solidFill>
                  <a:srgbClr val="181817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polistirene in vitro.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it-IT" sz="1200" i="1" dirty="0">
              <a:solidFill>
                <a:srgbClr val="181817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it-IT" sz="1400" i="1" dirty="0">
              <a:solidFill>
                <a:srgbClr val="181817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it-IT" sz="1400" i="1" dirty="0">
              <a:solidFill>
                <a:srgbClr val="181817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4498" indent="-214498">
              <a:buFont typeface="Arial" panose="020B0604020202020204" pitchFamily="34" charset="0"/>
              <a:buChar char="•"/>
            </a:pPr>
            <a:endParaRPr lang="it-IT" sz="1400" b="1" dirty="0">
              <a:solidFill>
                <a:srgbClr val="181817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B959B58C-7777-D54C-9EB5-5526840626E5}"/>
              </a:ext>
            </a:extLst>
          </p:cNvPr>
          <p:cNvSpPr txBox="1"/>
          <p:nvPr/>
        </p:nvSpPr>
        <p:spPr>
          <a:xfrm>
            <a:off x="78490" y="7904266"/>
            <a:ext cx="656890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A seguito del superamento di un test di verifica svoltosi il 13 gennaio 2020 al termine dei seminari, sarà rilasciato l'attestato per il riconoscimento di 1 CFU come AFO di tipologia D valido per gli studenti dei CDL in Scienze Biologiche, Biotecnologie, Scienze e Tecnologie per l'Ambiente e per i CDLM in Biologia della Salute e della Nutrizione, Biologia Ambientale e Gestione degli Ecosistemi, Biotecnologie Molecolari e Cellulari, Biotecnologie Mediche </a:t>
            </a:r>
          </a:p>
        </p:txBody>
      </p:sp>
    </p:spTree>
    <p:extLst>
      <p:ext uri="{BB962C8B-B14F-4D97-AF65-F5344CB8AC3E}">
        <p14:creationId xmlns:p14="http://schemas.microsoft.com/office/powerpoint/2010/main" val="31028229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472</TotalTime>
  <Words>437</Words>
  <Application>Microsoft Macintosh PowerPoint</Application>
  <PresentationFormat>A4 (21x29,7 cm)</PresentationFormat>
  <Paragraphs>32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 di aggiornamento su Nano e Microplastiche nell’ambiente: effetti in vivo e in vitro cosa sappiamo e quanto ci dobbiamo preoccupare    </dc:title>
  <dc:creator>Anna Maria Giuseppina Poma</dc:creator>
  <cp:lastModifiedBy>Anna Maria Giuseppina Poma</cp:lastModifiedBy>
  <cp:revision>40</cp:revision>
  <dcterms:created xsi:type="dcterms:W3CDTF">2019-11-12T15:19:05Z</dcterms:created>
  <dcterms:modified xsi:type="dcterms:W3CDTF">2019-11-18T15:10:26Z</dcterms:modified>
</cp:coreProperties>
</file>